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DC058B-6385-4819-84F0-8A2353BB7313}" v="5" dt="2019-08-29T12:51:41.9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94660"/>
  </p:normalViewPr>
  <p:slideViewPr>
    <p:cSldViewPr>
      <p:cViewPr varScale="1">
        <p:scale>
          <a:sx n="91" d="100"/>
          <a:sy n="91" d="100"/>
        </p:scale>
        <p:origin x="322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本　和磨" userId="6d13d0bd-8d55-4fec-bab2-328aa5e6238a" providerId="ADAL" clId="{6ADC058B-6385-4819-84F0-8A2353BB7313}"/>
    <pc:docChg chg="undo custSel modSld">
      <pc:chgData name="松本　和磨" userId="6d13d0bd-8d55-4fec-bab2-328aa5e6238a" providerId="ADAL" clId="{6ADC058B-6385-4819-84F0-8A2353BB7313}" dt="2019-08-29T12:52:44.532" v="39" actId="14734"/>
      <pc:docMkLst>
        <pc:docMk/>
      </pc:docMkLst>
      <pc:sldChg chg="addSp delSp modSp">
        <pc:chgData name="松本　和磨" userId="6d13d0bd-8d55-4fec-bab2-328aa5e6238a" providerId="ADAL" clId="{6ADC058B-6385-4819-84F0-8A2353BB7313}" dt="2019-08-29T12:52:44.532" v="39" actId="14734"/>
        <pc:sldMkLst>
          <pc:docMk/>
          <pc:sldMk cId="0" sldId="259"/>
        </pc:sldMkLst>
        <pc:graphicFrameChg chg="add del mod modGraphic">
          <ac:chgData name="松本　和磨" userId="6d13d0bd-8d55-4fec-bab2-328aa5e6238a" providerId="ADAL" clId="{6ADC058B-6385-4819-84F0-8A2353BB7313}" dt="2019-08-29T12:52:31.422" v="36" actId="478"/>
          <ac:graphicFrameMkLst>
            <pc:docMk/>
            <pc:sldMk cId="0" sldId="259"/>
            <ac:graphicFrameMk id="2" creationId="{8FF58005-15D0-475E-B7A7-68FBF3D4FDFD}"/>
          </ac:graphicFrameMkLst>
        </pc:graphicFrameChg>
        <pc:graphicFrameChg chg="add mod modGraphic">
          <ac:chgData name="松本　和磨" userId="6d13d0bd-8d55-4fec-bab2-328aa5e6238a" providerId="ADAL" clId="{6ADC058B-6385-4819-84F0-8A2353BB7313}" dt="2019-08-29T12:52:44.532" v="39" actId="14734"/>
          <ac:graphicFrameMkLst>
            <pc:docMk/>
            <pc:sldMk cId="0" sldId="259"/>
            <ac:graphicFrameMk id="3" creationId="{EC6EB7FA-5416-4ED3-8B5D-B1C63358045F}"/>
          </ac:graphicFrameMkLst>
        </pc:graphicFrameChg>
        <pc:graphicFrameChg chg="del modGraphic">
          <ac:chgData name="松本　和磨" userId="6d13d0bd-8d55-4fec-bab2-328aa5e6238a" providerId="ADAL" clId="{6ADC058B-6385-4819-84F0-8A2353BB7313}" dt="2019-08-29T12:48:14.765" v="4" actId="478"/>
          <ac:graphicFrameMkLst>
            <pc:docMk/>
            <pc:sldMk cId="0" sldId="259"/>
            <ac:graphicFrameMk id="11" creationId="{0F74C019-2C92-4FDD-9440-884CB361716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0" tIns="46111" rIns="92220" bIns="461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0" tIns="46111" rIns="92220" bIns="46111" rtlCol="0"/>
          <a:lstStyle>
            <a:lvl1pPr algn="r">
              <a:defRPr sz="1200"/>
            </a:lvl1pPr>
          </a:lstStyle>
          <a:p>
            <a:fld id="{93ABEE67-37A4-431A-9423-906BC815841B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4538"/>
            <a:ext cx="27971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0" tIns="46111" rIns="92220" bIns="4611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240" y="4720985"/>
            <a:ext cx="5446723" cy="4473102"/>
          </a:xfrm>
          <a:prstGeom prst="rect">
            <a:avLst/>
          </a:prstGeom>
        </p:spPr>
        <p:txBody>
          <a:bodyPr vert="horz" lIns="92220" tIns="46111" rIns="92220" bIns="46111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0" tIns="46111" rIns="92220" bIns="461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0" tIns="46111" rIns="92220" bIns="46111" rtlCol="0" anchor="b"/>
          <a:lstStyle>
            <a:lvl1pPr algn="r">
              <a:defRPr sz="1200"/>
            </a:lvl1pPr>
          </a:lstStyle>
          <a:p>
            <a:fld id="{C36929E9-8508-411F-BC49-7BB57773F9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310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929E9-8508-411F-BC49-7BB57773F99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028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929E9-8508-411F-BC49-7BB57773F99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05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ECCD-B716-41BB-A417-893A337CF7F2}" type="datetimeFigureOut">
              <a:rPr kumimoji="1" lang="ja-JP" altLang="en-US" smtClean="0"/>
              <a:pPr/>
              <a:t>2019/9/4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025-3C20-4ABB-B3EA-D933167684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ECCD-B716-41BB-A417-893A337CF7F2}" type="datetimeFigureOut">
              <a:rPr kumimoji="1" lang="ja-JP" altLang="en-US" smtClean="0"/>
              <a:pPr/>
              <a:t>2019/9/4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025-3C20-4ABB-B3EA-D933167684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ECCD-B716-41BB-A417-893A337CF7F2}" type="datetimeFigureOut">
              <a:rPr kumimoji="1" lang="ja-JP" altLang="en-US" smtClean="0"/>
              <a:pPr/>
              <a:t>2019/9/4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025-3C20-4ABB-B3EA-D933167684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ECCD-B716-41BB-A417-893A337CF7F2}" type="datetimeFigureOut">
              <a:rPr kumimoji="1" lang="ja-JP" altLang="en-US" smtClean="0"/>
              <a:pPr/>
              <a:t>2019/9/4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025-3C20-4ABB-B3EA-D933167684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ECCD-B716-41BB-A417-893A337CF7F2}" type="datetimeFigureOut">
              <a:rPr kumimoji="1" lang="ja-JP" altLang="en-US" smtClean="0"/>
              <a:pPr/>
              <a:t>2019/9/4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025-3C20-4ABB-B3EA-D933167684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ECCD-B716-41BB-A417-893A337CF7F2}" type="datetimeFigureOut">
              <a:rPr kumimoji="1" lang="ja-JP" altLang="en-US" smtClean="0"/>
              <a:pPr/>
              <a:t>2019/9/4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025-3C20-4ABB-B3EA-D933167684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ECCD-B716-41BB-A417-893A337CF7F2}" type="datetimeFigureOut">
              <a:rPr kumimoji="1" lang="ja-JP" altLang="en-US" smtClean="0"/>
              <a:pPr/>
              <a:t>2019/9/4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025-3C20-4ABB-B3EA-D933167684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ECCD-B716-41BB-A417-893A337CF7F2}" type="datetimeFigureOut">
              <a:rPr kumimoji="1" lang="ja-JP" altLang="en-US" smtClean="0"/>
              <a:pPr/>
              <a:t>2019/9/4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025-3C20-4ABB-B3EA-D933167684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ECCD-B716-41BB-A417-893A337CF7F2}" type="datetimeFigureOut">
              <a:rPr kumimoji="1" lang="ja-JP" altLang="en-US" smtClean="0"/>
              <a:pPr/>
              <a:t>2019/9/4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025-3C20-4ABB-B3EA-D933167684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ECCD-B716-41BB-A417-893A337CF7F2}" type="datetimeFigureOut">
              <a:rPr kumimoji="1" lang="ja-JP" altLang="en-US" smtClean="0"/>
              <a:pPr/>
              <a:t>2019/9/4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025-3C20-4ABB-B3EA-D933167684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ECCD-B716-41BB-A417-893A337CF7F2}" type="datetimeFigureOut">
              <a:rPr kumimoji="1" lang="ja-JP" altLang="en-US" smtClean="0"/>
              <a:pPr/>
              <a:t>2019/9/4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025-3C20-4ABB-B3EA-D933167684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6ECCD-B716-41BB-A417-893A337CF7F2}" type="datetimeFigureOut">
              <a:rPr kumimoji="1" lang="ja-JP" altLang="en-US" smtClean="0"/>
              <a:pPr/>
              <a:t>2019/9/4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F1025-3C20-4ABB-B3EA-D933167684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052388" y="755576"/>
            <a:ext cx="47532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ja-JP" sz="1400" dirty="0">
                <a:latin typeface="Meiryo UI" pitchFamily="50" charset="-128"/>
                <a:ea typeface="Meiryo UI" pitchFamily="50" charset="-128"/>
              </a:rPr>
              <a:t>ニッポン全国物産展</a:t>
            </a:r>
          </a:p>
          <a:p>
            <a:pPr algn="ctr"/>
            <a:r>
              <a:rPr lang="ja-JP" altLang="ja-JP" sz="1600" dirty="0">
                <a:latin typeface="Meiryo UI" pitchFamily="50" charset="-128"/>
                <a:ea typeface="Meiryo UI" pitchFamily="50" charset="-128"/>
              </a:rPr>
              <a:t>「ニッポン全国おらが自慢のご当地フードコート」継続実施</a:t>
            </a:r>
          </a:p>
          <a:p>
            <a:pPr algn="ctr"/>
            <a:endParaRPr kumimoji="1" lang="ja-JP" altLang="en-US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500702" y="357158"/>
            <a:ext cx="1000132" cy="2143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資料番号</a:t>
            </a:r>
            <a:r>
              <a:rPr lang="en-US" altLang="ja-JP" sz="1200" dirty="0"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-6</a:t>
            </a:r>
            <a:endParaRPr kumimoji="1" 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60648" y="1243364"/>
            <a:ext cx="6597352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Arial" pitchFamily="34" charset="0"/>
              </a:rPr>
              <a:t>【</a:t>
            </a:r>
            <a:r>
              <a:rPr kumimoji="1" 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Arial" pitchFamily="34" charset="0"/>
              </a:rPr>
              <a:t>目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Arial" pitchFamily="34" charset="0"/>
              </a:rPr>
              <a:t>　</a:t>
            </a:r>
            <a:r>
              <a:rPr kumimoji="1" 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Arial" pitchFamily="34" charset="0"/>
              </a:rPr>
              <a:t>的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Arial" pitchFamily="34" charset="0"/>
              </a:rPr>
              <a:t>】</a:t>
            </a:r>
          </a:p>
          <a:p>
            <a:pPr marL="0" marR="0" lvl="0" indent="133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ja-JP" sz="1400" b="1" dirty="0">
              <a:latin typeface="Meiryo UI" pitchFamily="50" charset="-128"/>
              <a:ea typeface="Meiryo UI" pitchFamily="50" charset="-128"/>
              <a:cs typeface="Arial" pitchFamily="34" charset="0"/>
            </a:endParaRPr>
          </a:p>
          <a:p>
            <a:pPr marL="0" marR="0" lvl="0" indent="133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昨年も好評だった</a:t>
            </a:r>
            <a:r>
              <a:rPr kumimoji="1" 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Arial" pitchFamily="34" charset="0"/>
              </a:rPr>
              <a:t>「ニッポン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Arial" pitchFamily="34" charset="0"/>
              </a:rPr>
              <a:t>全国おらが自慢のご当地フードコート</a:t>
            </a:r>
            <a:r>
              <a:rPr kumimoji="1" 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Arial" pitchFamily="34" charset="0"/>
              </a:rPr>
              <a:t>」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コーナーを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今年も継続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itchFamily="50" charset="-128"/>
              <a:ea typeface="Meiryo UI" pitchFamily="50" charset="-128"/>
              <a:cs typeface="Times New Roman" pitchFamily="18" charset="0"/>
            </a:endParaRPr>
          </a:p>
          <a:p>
            <a:pPr marL="0" marR="0" lvl="0" indent="133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ニッポン全国の地域に根ざしたご当地食、地元に帰ると食べたくなるソウルフードを中心に全国のご当地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 marL="0" marR="0" lvl="0" indent="133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食を一同に集めたフードコートを設置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します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 marL="0" marR="0" lvl="0" indent="133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その場で食べられる多種多様な商品を集め、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飲食スペースの拡大を図り、様々な年代の方が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物産展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 marL="0" marR="0" lvl="0" indent="133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を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楽しめる環境をつ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くり、来場者の好評を得ることが出来ました。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 marL="0" marR="0" lvl="0" indent="133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今回も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購買力の高い実演販売の商品を中心に販売を行い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、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売上の大幅なアップを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目指します。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 lvl="0" indent="133350" algn="ctr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 dirty="0">
              <a:latin typeface="Meiryo UI" pitchFamily="50" charset="-128"/>
              <a:ea typeface="Meiryo UI" pitchFamily="50" charset="-128"/>
              <a:cs typeface="Arial" pitchFamily="34" charset="0"/>
            </a:endParaRPr>
          </a:p>
          <a:p>
            <a:pPr lvl="0" indent="13335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Arial" pitchFamily="34" charset="0"/>
              </a:rPr>
              <a:t>【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Arial" pitchFamily="34" charset="0"/>
              </a:rPr>
              <a:t>商品について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Arial" pitchFamily="34" charset="0"/>
              </a:rPr>
              <a:t>】</a:t>
            </a:r>
          </a:p>
          <a:p>
            <a:endParaRPr lang="ja-JP" altLang="ja-JP" sz="1200" dirty="0"/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地域の風土や人々に根差した人気商材を中心にご当地の人々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には認知されているものの、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他地域の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人々はあまり知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られていないもの、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今話題になっているものなどを中心に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広く募集をいたします。</a:t>
            </a:r>
            <a:endParaRPr lang="ja-JP" altLang="ja-JP" sz="1200" dirty="0">
              <a:latin typeface="Meiryo UI" pitchFamily="50" charset="-128"/>
              <a:ea typeface="Meiryo UI" pitchFamily="50" charset="-128"/>
            </a:endParaRPr>
          </a:p>
          <a:p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①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お弁当、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丼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、おにぎり、すし、ラーメンなど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各地域の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ご当地色を生かした商品</a:t>
            </a:r>
          </a:p>
          <a:p>
            <a:pPr lvl="0"/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②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ピザ、パンケーキ、餃子、焼売、ステーキ、フライドポテト、ヨーグルトなどの専門店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 lvl="0"/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③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ご当地ビール、ご当地コーヒー、お茶、ジュースなど飲み物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等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 lvl="0"/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 lvl="0"/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肉、魚、丼、飲料などのカテゴリーに分けての配置を検討中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 algn="ctr"/>
            <a:endParaRPr lang="en-US" altLang="ja-JP" sz="1200" b="1" dirty="0">
              <a:latin typeface="Century" pitchFamily="18" charset="0"/>
              <a:ea typeface="ＭＳ 明朝" pitchFamily="17" charset="-128"/>
              <a:cs typeface="Arial" pitchFamily="34" charset="0"/>
            </a:endParaRPr>
          </a:p>
          <a:p>
            <a:pPr algn="ctr"/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Arial" pitchFamily="34" charset="0"/>
              </a:rPr>
              <a:t>【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Arial" pitchFamily="34" charset="0"/>
              </a:rPr>
              <a:t>事業者選定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Arial" pitchFamily="34" charset="0"/>
              </a:rPr>
              <a:t>】</a:t>
            </a:r>
          </a:p>
          <a:p>
            <a:pPr lvl="0"/>
            <a:endParaRPr lang="en-US" altLang="ja-JP" sz="1200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・出展の選定は</a:t>
            </a:r>
            <a:r>
              <a:rPr lang="ja-JP" altLang="ja-JP" sz="1200" b="1" u="sng" dirty="0">
                <a:latin typeface="Meiryo UI" pitchFamily="50" charset="-128"/>
                <a:ea typeface="Meiryo UI" pitchFamily="50" charset="-128"/>
              </a:rPr>
              <a:t>希望県連のみとし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、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47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社集まらなかった場合は都道府県に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　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こだわらず事務局が選定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をいたします。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  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・事務局は折り込み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チラシや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SNS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等、会場配布用チラシの広告媒体で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PR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を行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います。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  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・出展募集に応募した出展事業者は売上目標を設定し、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日間の目標設定が低い（概ね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30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万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　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に満たない場合）や出展商品が事業者間で重複した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際に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は出展の調整をさせて頂く場合があります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。</a:t>
            </a:r>
            <a:endParaRPr lang="ja-JP" altLang="ja-JP" sz="1200" dirty="0"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32" y="107504"/>
            <a:ext cx="1087102" cy="1029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404664" y="6512728"/>
            <a:ext cx="645333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募集について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】</a:t>
            </a:r>
          </a:p>
          <a:p>
            <a:endParaRPr lang="ja-JP" altLang="ja-JP" sz="1200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①場所　　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itchFamily="2" charset="2"/>
              </a:rPr>
              <a:t>：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展示ホール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A-1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休憩・飲食スペース含む</a:t>
            </a:r>
            <a:endParaRPr lang="ja-JP" altLang="ja-JP" sz="1200" dirty="0">
              <a:latin typeface="Meiryo UI" pitchFamily="50" charset="-128"/>
              <a:ea typeface="Meiryo UI" pitchFamily="50" charset="-128"/>
            </a:endParaRPr>
          </a:p>
          <a:p>
            <a:pPr lvl="0"/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②販売面積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itchFamily="2" charset="2"/>
              </a:rPr>
              <a:t>：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itchFamily="2" charset="2"/>
              </a:rPr>
              <a:t>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itchFamily="2" charset="2"/>
              </a:rPr>
              <a:t>間口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itchFamily="2" charset="2"/>
              </a:rPr>
              <a:t>)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2m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ｍ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×(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奥行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)2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ｍ予定　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/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         ※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申込み社数により変動する可能性あり。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/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③</a:t>
            </a:r>
            <a:r>
              <a:rPr lang="ja-JP" altLang="ja-JP" sz="1200" dirty="0">
                <a:latin typeface="Meiryo UI" pitchFamily="50" charset="-128"/>
                <a:ea typeface="Meiryo UI" pitchFamily="50" charset="-128"/>
              </a:rPr>
              <a:t>募集締切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itchFamily="2" charset="2"/>
              </a:rPr>
              <a:t>： 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itchFamily="2" charset="2"/>
              </a:rPr>
              <a:t>9</a:t>
            </a:r>
            <a:r>
              <a:rPr lang="ja-JP" altLang="ja-JP" sz="1200" u="sng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u="sng" dirty="0" smtClean="0">
                <a:latin typeface="Meiryo UI" pitchFamily="50" charset="-128"/>
                <a:ea typeface="Meiryo UI" pitchFamily="50" charset="-128"/>
              </a:rPr>
              <a:t>12</a:t>
            </a:r>
            <a:r>
              <a:rPr lang="ja-JP" altLang="ja-JP" sz="1200" u="sng" dirty="0" smtClean="0">
                <a:latin typeface="Meiryo UI" pitchFamily="50" charset="-128"/>
                <a:ea typeface="Meiryo UI" pitchFamily="50" charset="-128"/>
              </a:rPr>
              <a:t>日（</a:t>
            </a:r>
            <a:r>
              <a:rPr lang="ja-JP" altLang="en-US" sz="1200" u="sng" dirty="0" smtClean="0">
                <a:latin typeface="Meiryo UI" pitchFamily="50" charset="-128"/>
                <a:ea typeface="Meiryo UI" pitchFamily="50" charset="-128"/>
              </a:rPr>
              <a:t>木</a:t>
            </a:r>
            <a:r>
              <a:rPr lang="ja-JP" altLang="ja-JP" sz="1200" u="sng" dirty="0" smtClean="0">
                <a:latin typeface="Meiryo UI" pitchFamily="50" charset="-128"/>
                <a:ea typeface="Meiryo UI" pitchFamily="50" charset="-128"/>
              </a:rPr>
              <a:t>）</a:t>
            </a:r>
            <a:r>
              <a:rPr lang="en-US" altLang="ja-JP" sz="1200" u="sng" dirty="0" smtClean="0">
                <a:latin typeface="Meiryo UI" pitchFamily="50" charset="-128"/>
                <a:ea typeface="Meiryo UI" pitchFamily="50" charset="-128"/>
              </a:rPr>
              <a:t>17</a:t>
            </a:r>
            <a:r>
              <a:rPr lang="ja-JP" altLang="en-US" sz="1200" u="sng" dirty="0" smtClean="0">
                <a:latin typeface="Meiryo UI" pitchFamily="50" charset="-128"/>
                <a:ea typeface="Meiryo UI" pitchFamily="50" charset="-128"/>
              </a:rPr>
              <a:t>時県連必着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/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④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基本設備：実演台、平台、冷ケース（いづれか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台）及び社名板１枚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/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/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</a:t>
            </a:r>
            <a:r>
              <a:rPr lang="en-US" altLang="ja-JP" sz="12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保健所指導によりフードコートに関しましては必ず実演台が必要となります。</a:t>
            </a:r>
            <a:endParaRPr lang="en-US" altLang="ja-JP" sz="1200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/>
            <a:r>
              <a:rPr lang="ja-JP" altLang="en-US" sz="12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 基本設備にてご用意、もしくはレンタル備品（有料）にてお申込み下さい。</a:t>
            </a:r>
            <a:endParaRPr lang="en-US" altLang="ja-JP" sz="1200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/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試飲試食・食品販売に関する届出については事務局が一括して行います。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出展社決定後、フードコート用の詳細案内を発送させて頂きます。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　　　　　　</a:t>
            </a:r>
            <a:endParaRPr lang="en-US" altLang="ja-JP" sz="12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32" y="107504"/>
            <a:ext cx="1087102" cy="1029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735831"/>
            <a:ext cx="6858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Arial" pitchFamily="34" charset="0"/>
              </a:rPr>
              <a:t>【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Arial" pitchFamily="34" charset="0"/>
              </a:rPr>
              <a:t>２０１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Arial" pitchFamily="34" charset="0"/>
              </a:rPr>
              <a:t>8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Arial" pitchFamily="34" charset="0"/>
              </a:rPr>
              <a:t>年出展社実績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Arial" pitchFamily="34" charset="0"/>
              </a:rPr>
              <a:t>】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xmlns="" id="{EC6EB7FA-5416-4ED3-8B5D-B1C633580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334429"/>
              </p:ext>
            </p:extLst>
          </p:nvPr>
        </p:nvGraphicFramePr>
        <p:xfrm>
          <a:off x="388407" y="1259632"/>
          <a:ext cx="6081185" cy="7698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0353">
                  <a:extLst>
                    <a:ext uri="{9D8B030D-6E8A-4147-A177-3AD203B41FA5}">
                      <a16:colId xmlns:a16="http://schemas.microsoft.com/office/drawing/2014/main" xmlns="" val="237441518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692176303"/>
                    </a:ext>
                  </a:extLst>
                </a:gridCol>
                <a:gridCol w="2062668">
                  <a:extLst>
                    <a:ext uri="{9D8B030D-6E8A-4147-A177-3AD203B41FA5}">
                      <a16:colId xmlns:a16="http://schemas.microsoft.com/office/drawing/2014/main" xmlns="" val="1548374912"/>
                    </a:ext>
                  </a:extLst>
                </a:gridCol>
                <a:gridCol w="2202060">
                  <a:extLst>
                    <a:ext uri="{9D8B030D-6E8A-4147-A177-3AD203B41FA5}">
                      <a16:colId xmlns:a16="http://schemas.microsoft.com/office/drawing/2014/main" xmlns="" val="844049068"/>
                    </a:ext>
                  </a:extLst>
                </a:gridCol>
              </a:tblGrid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県名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ブース番号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屋号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代表商品名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4260902598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01</a:t>
                      </a:r>
                      <a:r>
                        <a:rPr lang="ja-JP" altLang="en-US" sz="1100" u="none" strike="noStrike">
                          <a:effectLst/>
                        </a:rPr>
                        <a:t>北海道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FC-10</a:t>
                      </a:r>
                      <a:r>
                        <a:rPr lang="ja-JP" altLang="en-US" sz="1100" u="none" strike="noStrike">
                          <a:effectLst/>
                        </a:rPr>
                        <a:t>北海道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ピザ・きた牛舎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焼きたて ピザ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2122919324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01</a:t>
                      </a:r>
                      <a:r>
                        <a:rPr lang="ja-JP" altLang="en-US" sz="1100" u="none" strike="noStrike">
                          <a:effectLst/>
                        </a:rPr>
                        <a:t>北海道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FC-24</a:t>
                      </a:r>
                      <a:r>
                        <a:rPr lang="ja-JP" altLang="en-US" sz="1100" u="none" strike="noStrike">
                          <a:effectLst/>
                        </a:rPr>
                        <a:t>北海道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根室杉山水産 うめぇ堂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味道楽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2458973494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02</a:t>
                      </a:r>
                      <a:r>
                        <a:rPr lang="ja-JP" altLang="en-US" sz="1100" u="none" strike="noStrike">
                          <a:effectLst/>
                        </a:rPr>
                        <a:t>青森県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FC-28</a:t>
                      </a:r>
                      <a:r>
                        <a:rPr lang="ja-JP" altLang="en-US" sz="1100" u="none" strike="noStrike">
                          <a:effectLst/>
                        </a:rPr>
                        <a:t>青森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</a:rPr>
                        <a:t>株</a:t>
                      </a:r>
                      <a:r>
                        <a:rPr lang="en-US" altLang="ja-JP" sz="1100" u="none" strike="noStrike">
                          <a:effectLst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</a:rPr>
                        <a:t>魚忠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大間マグロ中トロ握り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2352101751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03</a:t>
                      </a:r>
                      <a:r>
                        <a:rPr lang="ja-JP" altLang="en-US" sz="1100" u="none" strike="noStrike">
                          <a:effectLst/>
                        </a:rPr>
                        <a:t>岩手県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FC-16</a:t>
                      </a:r>
                      <a:r>
                        <a:rPr lang="ja-JP" altLang="en-US" sz="1100" u="none" strike="noStrike">
                          <a:effectLst/>
                        </a:rPr>
                        <a:t>岩手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いわて蔵ビール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いわて蔵ビール </a:t>
                      </a:r>
                      <a:r>
                        <a:rPr lang="en-US" altLang="ja-JP" sz="1100" u="none" strike="noStrike">
                          <a:effectLst/>
                        </a:rPr>
                        <a:t>5</a:t>
                      </a:r>
                      <a:r>
                        <a:rPr lang="ja-JP" altLang="en-US" sz="1100" u="none" strike="noStrike">
                          <a:effectLst/>
                        </a:rPr>
                        <a:t>種飲み比べセット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2853800490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04</a:t>
                      </a:r>
                      <a:r>
                        <a:rPr lang="ja-JP" altLang="en-US" sz="1100" u="none" strike="noStrike">
                          <a:effectLst/>
                        </a:rPr>
                        <a:t>宮城県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FC-01</a:t>
                      </a:r>
                      <a:r>
                        <a:rPr lang="ja-JP" altLang="en-US" sz="1100" u="none" strike="noStrike">
                          <a:effectLst/>
                        </a:rPr>
                        <a:t>宮城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おしか商店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はらこめし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858664907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04</a:t>
                      </a:r>
                      <a:r>
                        <a:rPr lang="ja-JP" altLang="en-US" sz="1100" u="none" strike="noStrike">
                          <a:effectLst/>
                        </a:rPr>
                        <a:t>宮城県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FC-17</a:t>
                      </a:r>
                      <a:r>
                        <a:rPr lang="ja-JP" altLang="en-US" sz="1100" u="none" strike="noStrike">
                          <a:effectLst/>
                        </a:rPr>
                        <a:t>宮城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牛タン専門店 陣中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陣中の厚切り牛タン串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3750084606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05</a:t>
                      </a:r>
                      <a:r>
                        <a:rPr lang="ja-JP" altLang="en-US" sz="1100" u="none" strike="noStrike">
                          <a:effectLst/>
                        </a:rPr>
                        <a:t>秋田県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FC-35</a:t>
                      </a:r>
                      <a:r>
                        <a:rPr lang="ja-JP" altLang="en-US" sz="1100" u="none" strike="noStrike">
                          <a:effectLst/>
                        </a:rPr>
                        <a:t>秋田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Norte Carta（</a:t>
                      </a:r>
                      <a:r>
                        <a:rPr lang="ja-JP" altLang="en-US" sz="1100" u="none" strike="noStrike">
                          <a:effectLst/>
                        </a:rPr>
                        <a:t>ノルテ カルタ）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あわびのアヒージョ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1464341844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06</a:t>
                      </a:r>
                      <a:r>
                        <a:rPr lang="ja-JP" altLang="en-US" sz="1100" u="none" strike="noStrike">
                          <a:effectLst/>
                        </a:rPr>
                        <a:t>山形県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FC-02</a:t>
                      </a:r>
                      <a:r>
                        <a:rPr lang="ja-JP" altLang="en-US" sz="1100" u="none" strike="noStrike">
                          <a:effectLst/>
                        </a:rPr>
                        <a:t>山形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明友庵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ずんだん餅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379408168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07</a:t>
                      </a:r>
                      <a:r>
                        <a:rPr lang="ja-JP" altLang="en-US" sz="1100" u="none" strike="noStrike">
                          <a:effectLst/>
                        </a:rPr>
                        <a:t>福島県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FC-34</a:t>
                      </a:r>
                      <a:r>
                        <a:rPr lang="ja-JP" altLang="en-US" sz="1100" u="none" strike="noStrike">
                          <a:effectLst/>
                        </a:rPr>
                        <a:t>福島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100" u="none" strike="noStrike">
                          <a:effectLst/>
                        </a:rPr>
                        <a:t>奥会津食彩蔵河内屋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柳津流ソースカツ丼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424184226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08</a:t>
                      </a:r>
                      <a:r>
                        <a:rPr lang="ja-JP" altLang="en-US" sz="1100" u="none" strike="noStrike">
                          <a:effectLst/>
                        </a:rPr>
                        <a:t>茨城県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FC-32</a:t>
                      </a:r>
                      <a:r>
                        <a:rPr lang="ja-JP" altLang="en-US" sz="1100" u="none" strike="noStrike">
                          <a:effectLst/>
                        </a:rPr>
                        <a:t>茨城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森の石窯パン屋さん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天然酵母ホットドッグ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395227474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10</a:t>
                      </a:r>
                      <a:r>
                        <a:rPr lang="ja-JP" altLang="en-US" sz="1100" u="none" strike="noStrike">
                          <a:effectLst/>
                        </a:rPr>
                        <a:t>群馬県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FC-13</a:t>
                      </a:r>
                      <a:r>
                        <a:rPr lang="ja-JP" altLang="en-US" sz="1100" u="none" strike="noStrike">
                          <a:effectLst/>
                        </a:rPr>
                        <a:t>群馬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</a:rPr>
                        <a:t>株</a:t>
                      </a:r>
                      <a:r>
                        <a:rPr lang="en-US" altLang="ja-JP" sz="1100" u="none" strike="noStrike">
                          <a:effectLst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</a:rPr>
                        <a:t>ミート工房かわば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ライブの山賊焼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1109057450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13</a:t>
                      </a:r>
                      <a:r>
                        <a:rPr lang="ja-JP" altLang="en-US" sz="1100" u="none" strike="noStrike">
                          <a:effectLst/>
                        </a:rPr>
                        <a:t>東京都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FC-39</a:t>
                      </a:r>
                      <a:r>
                        <a:rPr lang="ja-JP" altLang="en-US" sz="1100" u="none" strike="noStrike">
                          <a:effectLst/>
                        </a:rPr>
                        <a:t>東京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トウショ酒造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Angie</a:t>
                      </a:r>
                      <a:r>
                        <a:rPr lang="ja-JP" altLang="en-US" sz="1100" u="none" strike="noStrike">
                          <a:effectLst/>
                        </a:rPr>
                        <a:t>（アンジー）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1730166010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14</a:t>
                      </a:r>
                      <a:r>
                        <a:rPr lang="ja-JP" altLang="en-US" sz="1100" u="none" strike="noStrike">
                          <a:effectLst/>
                        </a:rPr>
                        <a:t>神奈川県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FC-07</a:t>
                      </a:r>
                      <a:r>
                        <a:rPr lang="ja-JP" altLang="en-US" sz="1100" u="none" strike="noStrike">
                          <a:effectLst/>
                        </a:rPr>
                        <a:t>神奈川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富貴包子楼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u="none" strike="noStrike">
                          <a:effectLst/>
                        </a:rPr>
                        <a:t>焼売（６個入）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338894653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14</a:t>
                      </a:r>
                      <a:r>
                        <a:rPr lang="ja-JP" altLang="en-US" sz="1100" u="none" strike="noStrike">
                          <a:effectLst/>
                        </a:rPr>
                        <a:t>神奈川県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FC-09</a:t>
                      </a:r>
                      <a:r>
                        <a:rPr lang="ja-JP" altLang="en-US" sz="1100" u="none" strike="noStrike">
                          <a:effectLst/>
                        </a:rPr>
                        <a:t>神奈川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サンクトガーレン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4</a:t>
                      </a:r>
                      <a:r>
                        <a:rPr lang="ja-JP" altLang="en-US" sz="1100" u="none" strike="noStrike">
                          <a:effectLst/>
                        </a:rPr>
                        <a:t>杯選べる飲み比べセット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2111433020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15</a:t>
                      </a:r>
                      <a:r>
                        <a:rPr lang="ja-JP" altLang="en-US" sz="1100" u="none" strike="noStrike">
                          <a:effectLst/>
                        </a:rPr>
                        <a:t>新潟県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FC-15</a:t>
                      </a:r>
                      <a:r>
                        <a:rPr lang="ja-JP" altLang="en-US" sz="1100" u="none" strike="noStrike">
                          <a:effectLst/>
                        </a:rPr>
                        <a:t>新潟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湯元館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鯛茶漬け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4242957835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16</a:t>
                      </a:r>
                      <a:r>
                        <a:rPr lang="ja-JP" altLang="en-US" sz="1100" u="none" strike="noStrike">
                          <a:effectLst/>
                        </a:rPr>
                        <a:t>長野県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FC-30</a:t>
                      </a:r>
                      <a:r>
                        <a:rPr lang="ja-JP" altLang="en-US" sz="1100" u="none" strike="noStrike">
                          <a:effectLst/>
                        </a:rPr>
                        <a:t>長野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軽井澤ソフトクリーム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プリンパフェ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2050610133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17</a:t>
                      </a:r>
                      <a:r>
                        <a:rPr lang="ja-JP" altLang="en-US" sz="1100" u="none" strike="noStrike">
                          <a:effectLst/>
                        </a:rPr>
                        <a:t>山梨県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FC-23</a:t>
                      </a:r>
                      <a:r>
                        <a:rPr lang="ja-JP" altLang="en-US" sz="1100" u="none" strike="noStrike">
                          <a:effectLst/>
                        </a:rPr>
                        <a:t>山梨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ソーセージの店 フランク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骨なしアイスバイン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4015941603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18</a:t>
                      </a:r>
                      <a:r>
                        <a:rPr lang="ja-JP" altLang="en-US" sz="1100" u="none" strike="noStrike">
                          <a:effectLst/>
                        </a:rPr>
                        <a:t>静岡県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FC-19</a:t>
                      </a:r>
                      <a:r>
                        <a:rPr lang="ja-JP" altLang="en-US" sz="1100" u="none" strike="noStrike">
                          <a:effectLst/>
                        </a:rPr>
                        <a:t>静岡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うまいもん空海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u="none" strike="noStrike">
                          <a:effectLst/>
                        </a:rPr>
                        <a:t>遠州浜松餃子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2122429190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22</a:t>
                      </a:r>
                      <a:r>
                        <a:rPr lang="ja-JP" altLang="en-US" sz="1100" u="none" strike="noStrike">
                          <a:effectLst/>
                        </a:rPr>
                        <a:t>富山県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FC-03</a:t>
                      </a:r>
                      <a:r>
                        <a:rPr lang="ja-JP" altLang="en-US" sz="1100" u="none" strike="noStrike">
                          <a:effectLst/>
                        </a:rPr>
                        <a:t>富山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徳永食品</a:t>
                      </a:r>
                      <a:r>
                        <a:rPr lang="en-US" altLang="ja-JP" sz="1100" u="none" strike="noStrike">
                          <a:effectLst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</a:rPr>
                        <a:t>株</a:t>
                      </a:r>
                      <a:r>
                        <a:rPr lang="en-US" altLang="ja-JP" sz="1100" u="none" strike="noStrike">
                          <a:effectLst/>
                        </a:rPr>
                        <a:t>)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富山で作ったやわらか豚もつ煮込み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504206886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24</a:t>
                      </a:r>
                      <a:r>
                        <a:rPr lang="ja-JP" altLang="en-US" sz="1100" u="none" strike="noStrike">
                          <a:effectLst/>
                        </a:rPr>
                        <a:t>福井県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FC-05</a:t>
                      </a:r>
                      <a:r>
                        <a:rPr lang="ja-JP" altLang="en-US" sz="1100" u="none" strike="noStrike">
                          <a:effectLst/>
                        </a:rPr>
                        <a:t>福井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u="none" strike="noStrike">
                          <a:effectLst/>
                        </a:rPr>
                        <a:t>越前三國湊 三丹本店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セイコガニ丼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3041540564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25</a:t>
                      </a:r>
                      <a:r>
                        <a:rPr lang="ja-JP" altLang="en-US" sz="1100" u="none" strike="noStrike">
                          <a:effectLst/>
                        </a:rPr>
                        <a:t>滋賀県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FC-25</a:t>
                      </a:r>
                      <a:r>
                        <a:rPr lang="ja-JP" altLang="en-US" sz="1100" u="none" strike="noStrike">
                          <a:effectLst/>
                        </a:rPr>
                        <a:t>滋賀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近江もーれつや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近江牛極上ステーキ串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664864026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26</a:t>
                      </a:r>
                      <a:r>
                        <a:rPr lang="ja-JP" altLang="en-US" sz="1100" u="none" strike="noStrike">
                          <a:effectLst/>
                        </a:rPr>
                        <a:t>京都府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FC-40</a:t>
                      </a:r>
                      <a:r>
                        <a:rPr lang="ja-JP" altLang="en-US" sz="1100" u="none" strike="noStrike">
                          <a:effectLst/>
                        </a:rPr>
                        <a:t>京都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京焼肉 にしき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サーロイン飯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3495133470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27</a:t>
                      </a:r>
                      <a:r>
                        <a:rPr lang="ja-JP" altLang="en-US" sz="1100" u="none" strike="noStrike">
                          <a:effectLst/>
                        </a:rPr>
                        <a:t>奈良県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FC-27</a:t>
                      </a:r>
                      <a:r>
                        <a:rPr lang="ja-JP" altLang="en-US" sz="1100" u="none" strike="noStrike">
                          <a:effectLst/>
                        </a:rPr>
                        <a:t>奈良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富士屋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じゃんぼ牛ステーキミンチカツ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1532418010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28</a:t>
                      </a:r>
                      <a:r>
                        <a:rPr lang="ja-JP" altLang="en-US" sz="1100" u="none" strike="noStrike">
                          <a:effectLst/>
                        </a:rPr>
                        <a:t>大阪府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FC-12</a:t>
                      </a:r>
                      <a:r>
                        <a:rPr lang="ja-JP" altLang="en-US" sz="1100" u="none" strike="noStrike">
                          <a:effectLst/>
                        </a:rPr>
                        <a:t>大阪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交野はらだや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焼 犬鳴豚生ぎょうざ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2804956446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28</a:t>
                      </a:r>
                      <a:r>
                        <a:rPr lang="ja-JP" altLang="en-US" sz="1100" u="none" strike="noStrike">
                          <a:effectLst/>
                        </a:rPr>
                        <a:t>大阪府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FC-38</a:t>
                      </a:r>
                      <a:r>
                        <a:rPr lang="ja-JP" altLang="en-US" sz="1100" u="none" strike="noStrike">
                          <a:effectLst/>
                        </a:rPr>
                        <a:t>大阪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空とぶからあげ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魔法の手羽から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2740606694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28</a:t>
                      </a:r>
                      <a:r>
                        <a:rPr lang="ja-JP" altLang="en-US" sz="1100" u="none" strike="noStrike">
                          <a:effectLst/>
                        </a:rPr>
                        <a:t>大阪府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FC-41</a:t>
                      </a:r>
                      <a:r>
                        <a:rPr lang="ja-JP" altLang="en-US" sz="1100" u="none" strike="noStrike">
                          <a:effectLst/>
                        </a:rPr>
                        <a:t>大阪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フルーツ＆スパークリング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ピオーネ生ジュース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1267462993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30</a:t>
                      </a:r>
                      <a:r>
                        <a:rPr lang="ja-JP" altLang="en-US" sz="1100" u="none" strike="noStrike">
                          <a:effectLst/>
                        </a:rPr>
                        <a:t>和歌山県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FC-06</a:t>
                      </a:r>
                      <a:r>
                        <a:rPr lang="ja-JP" altLang="en-US" sz="1100" u="none" strike="noStrike">
                          <a:effectLst/>
                        </a:rPr>
                        <a:t>和歌山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イブファーム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「イブ美豚」のイノブタ丼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2890827520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31</a:t>
                      </a:r>
                      <a:r>
                        <a:rPr lang="ja-JP" altLang="en-US" sz="1100" u="none" strike="noStrike">
                          <a:effectLst/>
                        </a:rPr>
                        <a:t>鳥取県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FC-26</a:t>
                      </a:r>
                      <a:r>
                        <a:rPr lang="ja-JP" altLang="en-US" sz="1100" u="none" strike="noStrike">
                          <a:effectLst/>
                        </a:rPr>
                        <a:t>鳥取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AKARI BREWING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GINGER BROWN ALE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982895036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34</a:t>
                      </a:r>
                      <a:r>
                        <a:rPr lang="ja-JP" altLang="en-US" sz="1100" u="none" strike="noStrike">
                          <a:effectLst/>
                        </a:rPr>
                        <a:t>広島県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FC-37</a:t>
                      </a:r>
                      <a:r>
                        <a:rPr lang="ja-JP" altLang="en-US" sz="1100" u="none" strike="noStrike">
                          <a:effectLst/>
                        </a:rPr>
                        <a:t>広島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島田水産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かきグラまん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3823982223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36</a:t>
                      </a:r>
                      <a:r>
                        <a:rPr lang="ja-JP" altLang="en-US" sz="1100" u="none" strike="noStrike">
                          <a:effectLst/>
                        </a:rPr>
                        <a:t>徳島県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FC-31</a:t>
                      </a:r>
                      <a:r>
                        <a:rPr lang="ja-JP" altLang="en-US" sz="1100" u="none" strike="noStrike">
                          <a:effectLst/>
                        </a:rPr>
                        <a:t>徳島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あぐり工房美郷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フライアウポテト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48402791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39</a:t>
                      </a:r>
                      <a:r>
                        <a:rPr lang="ja-JP" altLang="en-US" sz="1100" u="none" strike="noStrike">
                          <a:effectLst/>
                        </a:rPr>
                        <a:t>高知県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FC-21</a:t>
                      </a:r>
                      <a:r>
                        <a:rPr lang="ja-JP" altLang="en-US" sz="1100" u="none" strike="noStrike">
                          <a:effectLst/>
                        </a:rPr>
                        <a:t>高知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株式会社 ハマヤ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</a:rPr>
                        <a:t>海のレストラン名物鰹群家丼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3780671695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40</a:t>
                      </a:r>
                      <a:r>
                        <a:rPr lang="ja-JP" altLang="en-US" sz="1100" u="none" strike="noStrike">
                          <a:effectLst/>
                        </a:rPr>
                        <a:t>福岡県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FC-33</a:t>
                      </a:r>
                      <a:r>
                        <a:rPr lang="ja-JP" altLang="en-US" sz="1100" u="none" strike="noStrike">
                          <a:effectLst/>
                        </a:rPr>
                        <a:t>福岡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きれいなコーヒーオアシス珈琲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きれいなコーヒードリップ</a:t>
                      </a:r>
                      <a:r>
                        <a:rPr lang="en-US" altLang="ja-JP" sz="1100" u="none" strike="noStrike">
                          <a:effectLst/>
                        </a:rPr>
                        <a:t>24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1125283080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41</a:t>
                      </a:r>
                      <a:r>
                        <a:rPr lang="ja-JP" altLang="en-US" sz="1100" u="none" strike="noStrike">
                          <a:effectLst/>
                        </a:rPr>
                        <a:t>佐賀県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FC-20</a:t>
                      </a:r>
                      <a:r>
                        <a:rPr lang="ja-JP" altLang="en-US" sz="1100" u="none" strike="noStrike">
                          <a:effectLst/>
                        </a:rPr>
                        <a:t>佐賀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かま笑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ありたどり大手羽先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476738438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42</a:t>
                      </a:r>
                      <a:r>
                        <a:rPr lang="ja-JP" altLang="en-US" sz="1100" u="none" strike="noStrike">
                          <a:effectLst/>
                        </a:rPr>
                        <a:t>長崎県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FC-14</a:t>
                      </a:r>
                      <a:r>
                        <a:rPr lang="ja-JP" altLang="en-US" sz="1100" u="none" strike="noStrike">
                          <a:effectLst/>
                        </a:rPr>
                        <a:t>長崎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</a:rPr>
                        <a:t>株</a:t>
                      </a:r>
                      <a:r>
                        <a:rPr lang="en-US" altLang="ja-JP" sz="1100" u="none" strike="noStrike">
                          <a:effectLst/>
                        </a:rPr>
                        <a:t>)</a:t>
                      </a:r>
                      <a:r>
                        <a:rPr lang="ja-JP" altLang="en-US" sz="1100" u="none" strike="noStrike">
                          <a:effectLst/>
                        </a:rPr>
                        <a:t>長崎五島うどん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五島手延うどん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873313652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42</a:t>
                      </a:r>
                      <a:r>
                        <a:rPr lang="ja-JP" altLang="en-US" sz="1100" u="none" strike="noStrike">
                          <a:effectLst/>
                        </a:rPr>
                        <a:t>長崎県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FC-29</a:t>
                      </a:r>
                      <a:r>
                        <a:rPr lang="ja-JP" altLang="en-US" sz="1100" u="none" strike="noStrike">
                          <a:effectLst/>
                        </a:rPr>
                        <a:t>長崎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パンプラス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日本初壱岐牛カレーパン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2987459001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43</a:t>
                      </a:r>
                      <a:r>
                        <a:rPr lang="ja-JP" altLang="en-US" sz="1100" u="none" strike="noStrike">
                          <a:effectLst/>
                        </a:rPr>
                        <a:t>熊本県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FC-08</a:t>
                      </a:r>
                      <a:r>
                        <a:rPr lang="ja-JP" altLang="en-US" sz="1100" u="none" strike="noStrike">
                          <a:effectLst/>
                        </a:rPr>
                        <a:t>熊本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久舷商店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自家製コクうま手羽唐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844285454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44</a:t>
                      </a:r>
                      <a:r>
                        <a:rPr lang="ja-JP" altLang="en-US" sz="1100" u="none" strike="noStrike">
                          <a:effectLst/>
                        </a:rPr>
                        <a:t>大分県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FC-36</a:t>
                      </a:r>
                      <a:r>
                        <a:rPr lang="ja-JP" altLang="en-US" sz="1100" u="none" strike="noStrike">
                          <a:effectLst/>
                        </a:rPr>
                        <a:t>大分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手づくりの店ホープ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さつまいもコロッケ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295518954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45</a:t>
                      </a:r>
                      <a:r>
                        <a:rPr lang="ja-JP" altLang="en-US" sz="1100" u="none" strike="noStrike">
                          <a:effectLst/>
                        </a:rPr>
                        <a:t>宮崎県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FC-11</a:t>
                      </a:r>
                      <a:r>
                        <a:rPr lang="ja-JP" altLang="en-US" sz="1100" u="none" strike="noStrike">
                          <a:effectLst/>
                        </a:rPr>
                        <a:t>宮崎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カリー専門店トプカ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ぼんちザウルスの肉（どんぐりの恵み骨付きハンバーグ）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519981157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46</a:t>
                      </a:r>
                      <a:r>
                        <a:rPr lang="ja-JP" altLang="en-US" sz="1100" u="none" strike="noStrike">
                          <a:effectLst/>
                        </a:rPr>
                        <a:t>鹿児島県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FC-18</a:t>
                      </a:r>
                      <a:r>
                        <a:rPr lang="ja-JP" altLang="en-US" sz="1100" u="none" strike="noStrike">
                          <a:effectLst/>
                        </a:rPr>
                        <a:t>鹿児島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Dining</a:t>
                      </a:r>
                      <a:r>
                        <a:rPr lang="ja-JP" altLang="en-US" sz="1100" u="none" strike="noStrike">
                          <a:effectLst/>
                        </a:rPr>
                        <a:t>萬來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黒豚角煮まんじゅう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2455571293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46</a:t>
                      </a:r>
                      <a:r>
                        <a:rPr lang="ja-JP" altLang="en-US" sz="1100" u="none" strike="noStrike">
                          <a:effectLst/>
                        </a:rPr>
                        <a:t>鹿児島県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FC-22</a:t>
                      </a:r>
                      <a:r>
                        <a:rPr lang="ja-JP" altLang="en-US" sz="1100" u="none" strike="noStrike">
                          <a:effectLst/>
                        </a:rPr>
                        <a:t>鹿児島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鹿児島ラーメン みよし家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鹿児島ラーメン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3358006166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100" u="none" strike="noStrike">
                          <a:effectLst/>
                        </a:rPr>
                        <a:t>47</a:t>
                      </a:r>
                      <a:r>
                        <a:rPr lang="ja-JP" altLang="en-US" sz="1100" u="none" strike="noStrike">
                          <a:effectLst/>
                        </a:rPr>
                        <a:t>沖縄県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FC-04</a:t>
                      </a:r>
                      <a:r>
                        <a:rPr lang="ja-JP" altLang="en-US" sz="1100" u="none" strike="noStrike">
                          <a:effectLst/>
                        </a:rPr>
                        <a:t>沖縄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>
                          <a:effectLst/>
                        </a:rPr>
                        <a:t>レストラン </a:t>
                      </a:r>
                      <a:r>
                        <a:rPr lang="en-US" sz="1100" u="none" strike="noStrike">
                          <a:effectLst/>
                        </a:rPr>
                        <a:t>KOBA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</a:rPr>
                        <a:t>あぐー豚キーマカレー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2873" marR="2873" marT="2873" marB="0" anchor="ctr"/>
                </a:tc>
                <a:extLst>
                  <a:ext uri="{0D108BD9-81ED-4DB2-BD59-A6C34878D82A}">
                    <a16:rowId xmlns:a16="http://schemas.microsoft.com/office/drawing/2014/main" xmlns="" val="24029352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495</Words>
  <Application>Microsoft Office PowerPoint</Application>
  <PresentationFormat>画面に合わせる (4:3)</PresentationFormat>
  <Paragraphs>214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Meiryo UI</vt:lpstr>
      <vt:lpstr>ＭＳ Ｐゴシック</vt:lpstr>
      <vt:lpstr>ＭＳ 明朝</vt:lpstr>
      <vt:lpstr>新細明體</vt:lpstr>
      <vt:lpstr>宋体</vt:lpstr>
      <vt:lpstr>游ゴシック</vt:lpstr>
      <vt:lpstr>Arial</vt:lpstr>
      <vt:lpstr>Calibri</vt:lpstr>
      <vt:lpstr>Century</vt:lpstr>
      <vt:lpstr>Times New Roman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izumida</dc:creator>
  <cp:lastModifiedBy>岩本 好美</cp:lastModifiedBy>
  <cp:revision>116</cp:revision>
  <cp:lastPrinted>2019-09-04T05:41:08Z</cp:lastPrinted>
  <dcterms:created xsi:type="dcterms:W3CDTF">2011-07-05T01:17:55Z</dcterms:created>
  <dcterms:modified xsi:type="dcterms:W3CDTF">2019-09-04T05:41:36Z</dcterms:modified>
</cp:coreProperties>
</file>